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3" r:id="rId2"/>
    <p:sldId id="284" r:id="rId3"/>
    <p:sldId id="285" r:id="rId4"/>
    <p:sldId id="286" r:id="rId5"/>
    <p:sldId id="256" r:id="rId6"/>
    <p:sldId id="259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FF"/>
    <a:srgbClr val="CCCCFF"/>
    <a:srgbClr val="FFE1E1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77" d="100"/>
          <a:sy n="77" d="100"/>
        </p:scale>
        <p:origin x="864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5034C-E061-427E-AE45-F5ABDB3A7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C007A5-CCF3-4F61-AD75-425DA96F9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485539-AF86-4FBF-95E8-FB6C09A6B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7035D1-01E8-4085-8A5A-4672A361A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303A8-57B9-4D3A-B369-09CD0D77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52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DC03E-E5C9-42C3-BBF9-F5C27B391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6FED76-8DA1-47D0-8DA9-AEDADCA9B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D0079-36BB-4638-9A5F-E9C0889B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8C9DC3-9223-4057-9C3B-336281BA1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71D987-40C1-4A09-A8C1-6DFD463DD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3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185C5-ABE1-4B98-BB99-7581E01FF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7DFFB2-F963-4C0F-B9D6-849C15A73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853288-84F0-468E-B0EC-A24FF933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9CE3E8-03E8-4133-8FC7-F6EA93EC8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7DC93-4D20-4DB0-A6E0-3903B2D7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74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9AFB4-A7E4-4F1F-B0E7-71C40B1B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1AB8BD-4C88-4FE1-BE09-E922745A0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B586E9-E4BA-4226-A1F7-49EDA2EC0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BF8442-0BFC-4392-9217-B39322D5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47FB8A-8982-46BF-9464-A38DFEE4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63AEC3-7793-48F8-BA4C-3C191C2FB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3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C2C99-78E8-4569-AD95-14535137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613C2F-C5CF-4D61-84D5-32724CF14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66D1E6-43D1-4FEA-A802-3CFFBD41FF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6622E4-2F2A-4B79-BA65-F0072917A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C76694-B83D-4BFC-83B0-CA165F5F2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3AF5115-00C2-4E7C-8FDE-E1C90E1AE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D726AE4-3CBB-4153-B123-B9E3B0D07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C37280-45B2-499F-A0BE-22F146103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DB26A-5F22-4625-AA45-95931C151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C79738-A2CE-46DF-9AC1-09F73E60F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787045-FB56-496E-8A1A-41679F3A8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77911B-4EED-4F39-A8E9-E08D1A56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0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80E9C9-3CDF-4CA6-9447-2C56641A2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BF70DE-8848-4357-A809-0A80A5522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0DFDBB-C10E-405B-814F-D90BB946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6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A9E54-84FA-4E78-A051-BBA9D65F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AF2900-7E00-4D70-8595-8EFDEF653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626525-B4F9-4FA6-97D7-5357189FB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1B519B-A7DC-4432-8D8A-A2D22C99F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FF7C91-0FA3-4ED1-9B3F-668B2624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E9A91-8801-4697-B4D8-C34BA09FD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7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F078A-27DB-49BB-BD50-A6BAEA4E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420494-1EE2-4A06-B4BE-1E2DD66FD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53A10D-E329-4B11-9DCF-7585234C0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DE636A-BEF2-44F8-A30D-4C9E5609D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E620BE-A530-4ECF-966A-AC1FB339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63BE31-9E2C-437D-BA3B-72B0E9C6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4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38660-88A6-45F7-BDF7-9054F1385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9DB65C-B6E5-4740-84DC-8420FC4C4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ECB712-3A30-44D5-8600-3260D2581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4D88CB-0177-4026-A396-F2958AA69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AC1C1F-D48C-451E-97F4-2C57B123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7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AEAA96-2AE3-47C2-A043-184835DFBA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9FCADE-227C-4C5C-910E-920840143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E8880F-5561-41FF-8D1F-CA2FF0E70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9677A5-0803-4A12-862E-47F6D784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8EF37-FD6A-4B90-8DAA-639B8AE5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33BBC-0068-4A50-A67A-5F66B0A6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CF68CE-528C-487D-B360-D28B962B2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12B6AC-B8A3-495A-BFA8-C5E8B9DCA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F61AA-5A98-4049-A93E-477E5505141A}" type="datetimeFigureOut">
              <a:rPr lang="en-US" smtClean="0"/>
              <a:pPr/>
              <a:t>1/21/2025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144ECE-5BE4-4345-9A5D-45F235720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EAAF7-5569-4473-9654-45D9BB90D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4B09E9C-4994-4570-AD88-4B81BE18A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64" y="0"/>
            <a:ext cx="109562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3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Picture background">
            <a:extLst>
              <a:ext uri="{FF2B5EF4-FFF2-40B4-BE49-F238E27FC236}">
                <a16:creationId xmlns:a16="http://schemas.microsoft.com/office/drawing/2014/main" id="{B976BEE9-E98E-46FF-8F6A-E8B2F1364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4417" y="36542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DA89D54B-0B6F-4DCF-8429-B134858BD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90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5B8A840-09D4-4ED9-853D-78FE8B8F0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1071563"/>
            <a:ext cx="7781925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14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38A97214-1EB9-4400-B972-CCD2CB5AD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797" y="0"/>
            <a:ext cx="6647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5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Светлый цвет градиента в верхнем представлении">
            <a:extLst>
              <a:ext uri="{FF2B5EF4-FFF2-40B4-BE49-F238E27FC236}">
                <a16:creationId xmlns:a16="http://schemas.microsoft.com/office/drawing/2014/main" id="{A6D10932-2167-5948-8D44-BC17862CBB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2343" r="-1" b="3383"/>
          <a:stretch/>
        </p:blipFill>
        <p:spPr>
          <a:xfrm>
            <a:off x="18825" y="-55760"/>
            <a:ext cx="12188932" cy="6856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8EE44-EB65-40BF-BAFF-2817C1C1D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335" y="1756827"/>
            <a:ext cx="10190071" cy="1554064"/>
          </a:xfrm>
        </p:spPr>
        <p:txBody>
          <a:bodyPr anchor="b">
            <a:normAutofit fontScale="90000"/>
          </a:bodyPr>
          <a:lstStyle/>
          <a:p>
            <a:r>
              <a:rPr lang="ru-RU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 урока:  </a:t>
            </a:r>
            <a:br>
              <a:rPr lang="ru-RU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Собака - друг человека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7D5F99-FDAC-4A5B-AB00-0F7FE7B46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812" y="3633471"/>
            <a:ext cx="9781327" cy="2056617"/>
          </a:xfrm>
        </p:spPr>
        <p:txBody>
          <a:bodyPr anchor="t"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создать поделку «Собака-друг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316974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81850CB-E084-4BE6-AAF8-CE48EBB184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3" t="10145" r="1446" b="6956"/>
          <a:stretch/>
        </p:blipFill>
        <p:spPr bwMode="auto">
          <a:xfrm>
            <a:off x="3399183" y="-1"/>
            <a:ext cx="5267739" cy="686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559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D0774C-321A-4F1B-BCA4-8EEF71A7156C}"/>
              </a:ext>
            </a:extLst>
          </p:cNvPr>
          <p:cNvSpPr txBox="1"/>
          <p:nvPr/>
        </p:nvSpPr>
        <p:spPr>
          <a:xfrm>
            <a:off x="364435" y="576659"/>
            <a:ext cx="115597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Критерии:</a:t>
            </a:r>
          </a:p>
          <a:p>
            <a:endParaRPr lang="ru-RU" sz="4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1.Последовательность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2.Аккуратность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3.Соблюдение композиции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4.Завершенность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5898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3CA019-A665-4BDB-A0D4-350A6D0F1107}"/>
              </a:ext>
            </a:extLst>
          </p:cNvPr>
          <p:cNvSpPr txBox="1"/>
          <p:nvPr/>
        </p:nvSpPr>
        <p:spPr>
          <a:xfrm>
            <a:off x="1256147" y="443915"/>
            <a:ext cx="10069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Sitka Heading" panose="02000505000000020004" pitchFamily="2" charset="0"/>
              </a:rPr>
              <a:t>Правила рабочего человека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DAA9B1-383F-4650-866E-02971882DA08}"/>
              </a:ext>
            </a:extLst>
          </p:cNvPr>
          <p:cNvSpPr txBox="1"/>
          <p:nvPr/>
        </p:nvSpPr>
        <p:spPr>
          <a:xfrm>
            <a:off x="543338" y="1881809"/>
            <a:ext cx="11741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Приготовьте рабочее место на   перемене.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Работай за своим рабочим местом.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Экономим материал.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Закончил работу, убери свое место. </a:t>
            </a:r>
          </a:p>
        </p:txBody>
      </p:sp>
    </p:spTree>
    <p:extLst>
      <p:ext uri="{BB962C8B-B14F-4D97-AF65-F5344CB8AC3E}">
        <p14:creationId xmlns:p14="http://schemas.microsoft.com/office/powerpoint/2010/main" val="2846894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F89770-BB8C-449E-AF8A-345445B4D3DC}"/>
              </a:ext>
            </a:extLst>
          </p:cNvPr>
          <p:cNvSpPr/>
          <p:nvPr/>
        </p:nvSpPr>
        <p:spPr>
          <a:xfrm>
            <a:off x="715617" y="289679"/>
            <a:ext cx="114763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4800" b="1" dirty="0">
                <a:latin typeface="Sitka Heading" panose="02000505000000020004" pitchFamily="2" charset="0"/>
              </a:rPr>
              <a:t>Правила работы с ножницами:</a:t>
            </a:r>
          </a:p>
          <a:p>
            <a:endParaRPr lang="ru-RU" sz="6000" b="1" dirty="0">
              <a:latin typeface="Sitka Heading" panose="02000505000000020004" pitchFamily="2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Передавай ножницы закрытыми кольцами вперед.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Ножницы на краю стола в закрытом виде.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Взяли отрезали , закрыли , положили на стол край стола.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Пользоваться ножницами сидя на своем рабочем месте.</a:t>
            </a:r>
          </a:p>
        </p:txBody>
      </p:sp>
    </p:spTree>
    <p:extLst>
      <p:ext uri="{BB962C8B-B14F-4D97-AF65-F5344CB8AC3E}">
        <p14:creationId xmlns:p14="http://schemas.microsoft.com/office/powerpoint/2010/main" val="387774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092CB3-0748-4A67-B3C7-AEE752B2D1E1}"/>
              </a:ext>
            </a:extLst>
          </p:cNvPr>
          <p:cNvSpPr txBox="1"/>
          <p:nvPr/>
        </p:nvSpPr>
        <p:spPr>
          <a:xfrm>
            <a:off x="4717371" y="442620"/>
            <a:ext cx="6957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709DA-2EDD-4F90-8CEA-A5C6E8B50B08}"/>
              </a:ext>
            </a:extLst>
          </p:cNvPr>
          <p:cNvSpPr txBox="1"/>
          <p:nvPr/>
        </p:nvSpPr>
        <p:spPr>
          <a:xfrm>
            <a:off x="517238" y="1458283"/>
            <a:ext cx="110908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Изготовление головы и туловища.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Аппликация.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Прорисовка деталей.</a:t>
            </a:r>
          </a:p>
        </p:txBody>
      </p:sp>
    </p:spTree>
    <p:extLst>
      <p:ext uri="{BB962C8B-B14F-4D97-AF65-F5344CB8AC3E}">
        <p14:creationId xmlns:p14="http://schemas.microsoft.com/office/powerpoint/2010/main" val="21772985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129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Sitka Heading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Тема урока:   Собака - друг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Оригами  «Птица счастья»</dc:title>
  <dc:creator>Михаил Воронков</dc:creator>
  <cp:lastModifiedBy>Кристина Воронцова</cp:lastModifiedBy>
  <cp:revision>21</cp:revision>
  <dcterms:created xsi:type="dcterms:W3CDTF">2023-10-07T10:31:07Z</dcterms:created>
  <dcterms:modified xsi:type="dcterms:W3CDTF">2025-01-21T18:27:17Z</dcterms:modified>
</cp:coreProperties>
</file>